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  <p:sldMasterId id="2147483718" r:id="rId2"/>
  </p:sldMasterIdLst>
  <p:notesMasterIdLst>
    <p:notesMasterId r:id="rId32"/>
  </p:notesMasterIdLst>
  <p:sldIdLst>
    <p:sldId id="256" r:id="rId3"/>
    <p:sldId id="257" r:id="rId4"/>
    <p:sldId id="305" r:id="rId5"/>
    <p:sldId id="309" r:id="rId6"/>
    <p:sldId id="310" r:id="rId7"/>
    <p:sldId id="311" r:id="rId8"/>
    <p:sldId id="312" r:id="rId9"/>
    <p:sldId id="313" r:id="rId10"/>
    <p:sldId id="262" r:id="rId11"/>
    <p:sldId id="318" r:id="rId12"/>
    <p:sldId id="263" r:id="rId13"/>
    <p:sldId id="306" r:id="rId14"/>
    <p:sldId id="317" r:id="rId15"/>
    <p:sldId id="314" r:id="rId16"/>
    <p:sldId id="315" r:id="rId17"/>
    <p:sldId id="316" r:id="rId18"/>
    <p:sldId id="307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2386" y="802"/>
      </p:cViewPr>
      <p:guideLst>
        <p:guide orient="horz" pos="480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BDE0F-940F-4771-B106-D9F4909E5ECF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74FC5-9B95-4551-9516-E08BE14396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20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023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69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3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864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475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4051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05000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27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4830762"/>
          </a:xfrm>
          <a:prstGeom prst="rect">
            <a:avLst/>
          </a:prstGeom>
        </p:spPr>
        <p:txBody>
          <a:bodyPr vert="eaVert"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4830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CEECD-6D49-45CA-BE6B-9DCA7E0311D5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Rectangle 2"/>
          <p:cNvSpPr/>
          <p:nvPr userDrawn="1"/>
        </p:nvSpPr>
        <p:spPr>
          <a:xfrm rot="-5400000">
            <a:off x="-2674846" y="2657444"/>
            <a:ext cx="571500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i="0" kern="1200" baseline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5.  Creating Piping System</a:t>
            </a:r>
            <a:endParaRPr lang="en-US" sz="20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16089"/>
            <a:ext cx="3124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Learning Objectives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914400" y="883384"/>
            <a:ext cx="78485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• Add equipment required in a piping system </a:t>
            </a:r>
          </a:p>
          <a:p>
            <a:r>
              <a:rPr lang="en-US" sz="2000" dirty="0" smtClean="0"/>
              <a:t>• Change basic settings of a piping system </a:t>
            </a:r>
          </a:p>
          <a:p>
            <a:r>
              <a:rPr lang="en-US" sz="2000" dirty="0" smtClean="0"/>
              <a:t>• Configure pipe line options </a:t>
            </a:r>
          </a:p>
          <a:p>
            <a:r>
              <a:rPr lang="en-US" sz="2000" dirty="0" smtClean="0"/>
              <a:t>• Route the pipe line </a:t>
            </a:r>
          </a:p>
          <a:p>
            <a:r>
              <a:rPr lang="en-US" sz="2000" dirty="0" smtClean="0"/>
              <a:t>• Create pipe and flex pipe </a:t>
            </a:r>
          </a:p>
          <a:p>
            <a:r>
              <a:rPr lang="en-US" sz="2000" dirty="0" smtClean="0"/>
              <a:t>• Create a custom part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47244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5-9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</a:t>
            </a:r>
            <a:r>
              <a:rPr lang="en-US" sz="2400" b="1" dirty="0" smtClean="0"/>
              <a:t>Equipment 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1060403"/>
            <a:ext cx="6477000" cy="39243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67000" y="48768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5-10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on choosing the </a:t>
            </a:r>
            <a:r>
              <a:rPr lang="en-US" sz="1400" b="1" dirty="0" smtClean="0"/>
              <a:t>Pipe</a:t>
            </a:r>
            <a:r>
              <a:rPr lang="en-US" sz="1400" dirty="0" smtClean="0"/>
              <a:t> tool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5257800" y="2743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609600" y="304800"/>
            <a:ext cx="449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CREATING PIPE LINES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766465"/>
            <a:ext cx="2361113" cy="411033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066800"/>
            <a:ext cx="30956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295400"/>
            <a:ext cx="26670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295400" y="3200400"/>
            <a:ext cx="34352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Figure 5-11 </a:t>
            </a:r>
            <a:r>
              <a:rPr lang="en-US" sz="1400" dirty="0" smtClean="0"/>
              <a:t>The </a:t>
            </a:r>
            <a:r>
              <a:rPr lang="en-US" sz="1400" b="1" dirty="0" smtClean="0"/>
              <a:t>Description</a:t>
            </a:r>
            <a:r>
              <a:rPr lang="en-US" sz="1400" dirty="0" smtClean="0"/>
              <a:t> dialog box 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0" y="48006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5-12 </a:t>
            </a:r>
            <a:r>
              <a:rPr lang="en-US" sz="1400" dirty="0" smtClean="0"/>
              <a:t>The </a:t>
            </a:r>
            <a:r>
              <a:rPr lang="en-US" sz="1400" b="1" dirty="0" smtClean="0"/>
              <a:t>Connection Details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609600" y="304800"/>
            <a:ext cx="3075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066800"/>
            <a:ext cx="569595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286000" y="4953000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r>
              <a:rPr lang="en-US" sz="1400" b="1" dirty="0" smtClean="0"/>
              <a:t>       Figure 5-13 </a:t>
            </a:r>
            <a:r>
              <a:rPr lang="en-US" sz="1400" dirty="0" smtClean="0"/>
              <a:t>The</a:t>
            </a:r>
            <a:r>
              <a:rPr lang="en-US" sz="1400" b="1" dirty="0" smtClean="0"/>
              <a:t> Fitting Settings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48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Fitting Setting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78186"/>
            <a:ext cx="4648200" cy="434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286000" y="5029200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5-14 </a:t>
            </a:r>
            <a:r>
              <a:rPr lang="en-US" sz="1400" dirty="0" smtClean="0"/>
              <a:t>The </a:t>
            </a:r>
            <a:r>
              <a:rPr lang="en-US" sz="1400" b="1" dirty="0" smtClean="0"/>
              <a:t>Pipe Layout Preferences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84892"/>
            <a:ext cx="4572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Preferences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762000"/>
            <a:ext cx="33051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514600" y="51054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5-15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for pipe  fittings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ADDING PIPE FITTINGS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1725" y="885825"/>
            <a:ext cx="44005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743200" y="4876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5-16 </a:t>
            </a:r>
            <a:r>
              <a:rPr lang="en-US" sz="1400" dirty="0" smtClean="0"/>
              <a:t>The </a:t>
            </a:r>
            <a:r>
              <a:rPr lang="en-US" sz="1400" b="1" dirty="0" smtClean="0"/>
              <a:t>Select Part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61890"/>
            <a:ext cx="495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 Pipe Fitting </a:t>
            </a:r>
            <a:endParaRPr lang="en-US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90600"/>
            <a:ext cx="30956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295400"/>
            <a:ext cx="40767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914400" y="4876800"/>
            <a:ext cx="403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5-17 </a:t>
            </a:r>
            <a:r>
              <a:rPr lang="en-US" sz="1400" dirty="0" smtClean="0"/>
              <a:t>The </a:t>
            </a:r>
            <a:r>
              <a:rPr lang="en-US" sz="1400" b="1" dirty="0" smtClean="0"/>
              <a:t>Connection Details </a:t>
            </a:r>
            <a:r>
              <a:rPr lang="en-US" sz="1400" dirty="0" smtClean="0"/>
              <a:t>dialog  box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4343400" y="3200400"/>
            <a:ext cx="48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5-18 </a:t>
            </a:r>
            <a:r>
              <a:rPr lang="en-US" sz="1400" dirty="0" smtClean="0"/>
              <a:t>The </a:t>
            </a:r>
            <a:r>
              <a:rPr lang="en-US" sz="1400" b="1" dirty="0" smtClean="0"/>
              <a:t>Create Pipe Custom Fitting</a:t>
            </a:r>
            <a:r>
              <a:rPr lang="en-US" sz="1400" dirty="0" smtClean="0"/>
              <a:t> 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54114"/>
            <a:ext cx="487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Pipe Custom Fitting </a:t>
            </a:r>
            <a:endParaRPr lang="en-US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762000"/>
            <a:ext cx="3609975" cy="4419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990600"/>
            <a:ext cx="32289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143000" y="5181600"/>
            <a:ext cx="373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5-19 </a:t>
            </a:r>
            <a:r>
              <a:rPr lang="en-US" sz="1400" dirty="0" smtClean="0"/>
              <a:t>The </a:t>
            </a:r>
            <a:r>
              <a:rPr lang="en-US" sz="1400" b="1" dirty="0" smtClean="0"/>
              <a:t>Getting Started - Catalog Screen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5181600" y="2286000"/>
            <a:ext cx="6248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5-20 </a:t>
            </a:r>
            <a:r>
              <a:rPr lang="en-US" sz="1400" dirty="0" smtClean="0"/>
              <a:t>The </a:t>
            </a:r>
            <a:r>
              <a:rPr lang="en-US" sz="1400" b="1" dirty="0" smtClean="0"/>
              <a:t>New Chapter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0"/>
            <a:ext cx="7620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CREATING A CUSTOM MULTI-VIEW PART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762000"/>
            <a:ext cx="3609975" cy="434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914400" y="48768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5-21 </a:t>
            </a:r>
            <a:r>
              <a:rPr lang="en-US" sz="1400" dirty="0" smtClean="0"/>
              <a:t>The </a:t>
            </a:r>
            <a:r>
              <a:rPr lang="en-US" sz="1400" b="1" dirty="0" smtClean="0"/>
              <a:t>Getting Started - Catalog Screen </a:t>
            </a:r>
            <a:r>
              <a:rPr lang="en-US" sz="1400" dirty="0" smtClean="0"/>
              <a:t>dialog box with Turbine added as a new chapter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5334000" y="3200400"/>
            <a:ext cx="3276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5-22 </a:t>
            </a:r>
            <a:r>
              <a:rPr lang="en-US" sz="1400" dirty="0" smtClean="0"/>
              <a:t>The </a:t>
            </a:r>
            <a:r>
              <a:rPr lang="en-US" sz="1400" b="1" dirty="0" smtClean="0"/>
              <a:t>New Part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304800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575" y="1524000"/>
            <a:ext cx="3962400" cy="180022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4800"/>
            <a:ext cx="2666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Introduction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1" y="609600"/>
            <a:ext cx="4800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 </a:t>
            </a:r>
            <a:endParaRPr lang="en-US" sz="28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914400" y="762000"/>
            <a:ext cx="784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 piping system is used to supply the desired amount of water to a specific location.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" y="1371600"/>
            <a:ext cx="716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 piping system is composed of piping equipment and pipes.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4400" y="1828800"/>
            <a:ext cx="784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Piping equipment and pipes together control the </a:t>
            </a:r>
            <a:r>
              <a:rPr lang="en-US" dirty="0" err="1" smtClean="0"/>
              <a:t>temperature,pressure</a:t>
            </a:r>
            <a:r>
              <a:rPr lang="en-US" dirty="0" smtClean="0"/>
              <a:t>, and flow rate of the fluid passing through the pipes.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4400" y="2514600"/>
            <a:ext cx="792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To create a piping system, you need to know the vertical heads, pressure, temperature, and flow rate of the fluid.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4400" y="3276600"/>
            <a:ext cx="792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create a piping system, choose the </a:t>
            </a:r>
            <a:r>
              <a:rPr lang="en-US" b="1" dirty="0" smtClean="0"/>
              <a:t>Piping</a:t>
            </a:r>
            <a:r>
              <a:rPr lang="en-US" dirty="0" smtClean="0"/>
              <a:t> option from the </a:t>
            </a:r>
            <a:r>
              <a:rPr lang="en-US" b="1" dirty="0" smtClean="0"/>
              <a:t>Workspace Switching</a:t>
            </a:r>
            <a:r>
              <a:rPr lang="en-US" dirty="0" smtClean="0"/>
              <a:t> </a:t>
            </a:r>
            <a:r>
              <a:rPr lang="en-US" dirty="0" err="1" smtClean="0"/>
              <a:t>flyout</a:t>
            </a:r>
            <a:r>
              <a:rPr lang="en-US" dirty="0" smtClean="0"/>
              <a:t>; the </a:t>
            </a:r>
            <a:r>
              <a:rPr lang="en-US" b="1" dirty="0" smtClean="0"/>
              <a:t>Piping</a:t>
            </a:r>
            <a:r>
              <a:rPr lang="en-US" dirty="0" smtClean="0"/>
              <a:t> workspace will be invoked.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7338" y="795339"/>
            <a:ext cx="602932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209800" y="5029200"/>
            <a:ext cx="510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5-23 </a:t>
            </a:r>
            <a:r>
              <a:rPr lang="en-US" sz="1400" dirty="0" smtClean="0"/>
              <a:t>The </a:t>
            </a:r>
            <a:r>
              <a:rPr lang="en-US" sz="1400" b="1" dirty="0" err="1" smtClean="0"/>
              <a:t>MvPart</a:t>
            </a:r>
            <a:r>
              <a:rPr lang="en-US" sz="1400" b="1" dirty="0" smtClean="0"/>
              <a:t> Builder (New Part) - Steam Turbine </a:t>
            </a:r>
            <a:r>
              <a:rPr lang="en-US" sz="1400" dirty="0" smtClean="0"/>
              <a:t>dialog box displayed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7338" y="795339"/>
            <a:ext cx="6029325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209800" y="5105400"/>
            <a:ext cx="518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5-24 </a:t>
            </a:r>
            <a:r>
              <a:rPr lang="en-US" sz="1400" dirty="0" smtClean="0"/>
              <a:t>The </a:t>
            </a:r>
            <a:r>
              <a:rPr lang="en-US" sz="1400" b="1" dirty="0" err="1" smtClean="0"/>
              <a:t>MvPart</a:t>
            </a:r>
            <a:r>
              <a:rPr lang="en-US" sz="1400" b="1" dirty="0" smtClean="0"/>
              <a:t> Builder (New Part) - Steam Turbine </a:t>
            </a:r>
            <a:r>
              <a:rPr lang="en-US" sz="1400" dirty="0" smtClean="0"/>
              <a:t>dialog box with the </a:t>
            </a:r>
            <a:r>
              <a:rPr lang="en-US" sz="1400" b="1" dirty="0" smtClean="0"/>
              <a:t>Blocks &amp; Names </a:t>
            </a:r>
            <a:r>
              <a:rPr lang="en-US" sz="1400" dirty="0" smtClean="0"/>
              <a:t>page displayed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0"/>
            <a:ext cx="5715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81200" y="533400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                Figure 5-25 </a:t>
            </a:r>
            <a:r>
              <a:rPr lang="en-US" sz="1400" dirty="0" smtClean="0"/>
              <a:t>The </a:t>
            </a:r>
            <a:r>
              <a:rPr lang="en-US" sz="1400" b="1" dirty="0" smtClean="0"/>
              <a:t>Views </a:t>
            </a:r>
            <a:r>
              <a:rPr lang="en-US" sz="1400" dirty="0" smtClean="0"/>
              <a:t>dialog box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0"/>
            <a:ext cx="3505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049" y="838200"/>
            <a:ext cx="4443151" cy="443968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990600"/>
            <a:ext cx="602932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905000" y="5257800"/>
            <a:ext cx="586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5-26 </a:t>
            </a:r>
            <a:r>
              <a:rPr lang="en-US" sz="1400" dirty="0" smtClean="0"/>
              <a:t>The </a:t>
            </a:r>
            <a:r>
              <a:rPr lang="en-US" sz="1400" b="1" dirty="0" err="1" smtClean="0"/>
              <a:t>MvPart</a:t>
            </a:r>
            <a:r>
              <a:rPr lang="en-US" sz="1400" b="1" dirty="0" smtClean="0"/>
              <a:t> Builder (New Part) - Steam Turbine</a:t>
            </a:r>
            <a:r>
              <a:rPr lang="en-US" sz="1400" dirty="0" smtClean="0"/>
              <a:t> dialog box with the </a:t>
            </a:r>
            <a:r>
              <a:rPr lang="en-US" sz="1400" b="1" dirty="0" smtClean="0"/>
              <a:t>Image</a:t>
            </a:r>
            <a:r>
              <a:rPr lang="en-US" sz="1400" dirty="0" smtClean="0"/>
              <a:t> page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0"/>
            <a:ext cx="365821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90600"/>
            <a:ext cx="5224462" cy="403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1981200"/>
            <a:ext cx="22764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447800" y="50292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Figure 5-27  </a:t>
            </a:r>
            <a:r>
              <a:rPr lang="en-US" sz="1400" dirty="0" smtClean="0"/>
              <a:t>The </a:t>
            </a:r>
            <a:r>
              <a:rPr lang="en-US" sz="1400" b="1" dirty="0" err="1" smtClean="0"/>
              <a:t>MvPart</a:t>
            </a:r>
            <a:r>
              <a:rPr lang="en-US" sz="1400" b="1" dirty="0" smtClean="0"/>
              <a:t> Builder (New Part) - Steam Turbine</a:t>
            </a:r>
            <a:r>
              <a:rPr lang="en-US" sz="1400" dirty="0" smtClean="0"/>
              <a:t> dialog box with the </a:t>
            </a:r>
            <a:r>
              <a:rPr lang="en-US" sz="1400" b="1" dirty="0" smtClean="0"/>
              <a:t>Connectors</a:t>
            </a:r>
            <a:r>
              <a:rPr lang="en-US" sz="1400" dirty="0" smtClean="0"/>
              <a:t> page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6629400" y="2971800"/>
            <a:ext cx="228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5-28  </a:t>
            </a:r>
            <a:r>
              <a:rPr lang="en-US" sz="1400" dirty="0" smtClean="0"/>
              <a:t>Shortcut menu to add connectors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30480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1175" y="2009775"/>
            <a:ext cx="55816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057400" y="4648200"/>
            <a:ext cx="7086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5-29 </a:t>
            </a:r>
            <a:r>
              <a:rPr lang="en-US" sz="1400" dirty="0" smtClean="0"/>
              <a:t>The </a:t>
            </a:r>
            <a:r>
              <a:rPr lang="en-US" sz="1400" b="1" dirty="0" smtClean="0"/>
              <a:t>Part Family Connector Properties </a:t>
            </a:r>
            <a:r>
              <a:rPr lang="en-US" sz="1400" dirty="0" smtClean="0"/>
              <a:t>dialog box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358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0" y="4876800"/>
            <a:ext cx="685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5-30 </a:t>
            </a:r>
            <a:r>
              <a:rPr lang="en-US" sz="1400" dirty="0" smtClean="0"/>
              <a:t>The </a:t>
            </a:r>
            <a:r>
              <a:rPr lang="en-US" sz="1400" b="1" dirty="0" err="1" smtClean="0"/>
              <a:t>MvPart</a:t>
            </a:r>
            <a:r>
              <a:rPr lang="en-US" sz="1400" b="1" dirty="0" smtClean="0"/>
              <a:t> Builder (New Part) </a:t>
            </a:r>
            <a:r>
              <a:rPr lang="en-US" sz="1400" dirty="0" smtClean="0"/>
              <a:t>dialog box after adding connectors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190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52400"/>
            <a:ext cx="5179426" cy="4876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76600" y="49743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5-31 </a:t>
            </a:r>
            <a:r>
              <a:rPr lang="en-US" sz="1400" dirty="0" smtClean="0"/>
              <a:t>The Application window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205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359" y="766465"/>
            <a:ext cx="7848600" cy="433098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28800" y="5029200"/>
            <a:ext cx="6324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5-32 </a:t>
            </a:r>
            <a:r>
              <a:rPr lang="en-US" sz="1400" dirty="0" smtClean="0"/>
              <a:t>The </a:t>
            </a:r>
            <a:r>
              <a:rPr lang="en-US" sz="1400" b="1" dirty="0" err="1" smtClean="0"/>
              <a:t>MvPart</a:t>
            </a:r>
            <a:r>
              <a:rPr lang="en-US" sz="1400" b="1" dirty="0" smtClean="0"/>
              <a:t> Builder </a:t>
            </a:r>
            <a:r>
              <a:rPr lang="en-US" sz="1400" dirty="0" smtClean="0"/>
              <a:t>dialog box with the </a:t>
            </a:r>
            <a:r>
              <a:rPr lang="en-US" sz="1400" b="1" dirty="0" smtClean="0"/>
              <a:t>Properties </a:t>
            </a:r>
            <a:r>
              <a:rPr lang="en-US" sz="1400" dirty="0" smtClean="0"/>
              <a:t>page displayed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0"/>
            <a:ext cx="3352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738664"/>
            <a:ext cx="4495800" cy="426005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1175" y="1914525"/>
            <a:ext cx="55816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286000" y="502920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Figure 5-33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Property Editor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0"/>
            <a:ext cx="403921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295400" y="9906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143000"/>
            <a:ext cx="12382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09600" y="0"/>
            <a:ext cx="5029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ADDING EQUIPMENT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914400" y="3124200"/>
            <a:ext cx="2209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5-1 </a:t>
            </a:r>
            <a:r>
              <a:rPr lang="en-US" sz="1400" dirty="0" smtClean="0"/>
              <a:t>The </a:t>
            </a:r>
            <a:r>
              <a:rPr lang="en-US" sz="1400" b="1" dirty="0" smtClean="0"/>
              <a:t>Equipment</a:t>
            </a:r>
            <a:r>
              <a:rPr lang="en-US" sz="1400" dirty="0" smtClean="0"/>
              <a:t> drop-down 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3810000" y="4648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b="1" dirty="0" smtClean="0"/>
          </a:p>
          <a:p>
            <a:r>
              <a:rPr lang="en-US" sz="1400" b="1" dirty="0" smtClean="0"/>
              <a:t>Figure 5-2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900" y="830997"/>
            <a:ext cx="5105400" cy="4038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757535"/>
            <a:ext cx="358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066800"/>
            <a:ext cx="54768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667000" y="4572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5-3 </a:t>
            </a:r>
            <a:r>
              <a:rPr lang="en-US" sz="1400" dirty="0" smtClean="0"/>
              <a:t>The Shell and Tube Heat Exchanger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609600" y="304800"/>
            <a:ext cx="19129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24000" y="914400"/>
            <a:ext cx="16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28800" y="4648200"/>
            <a:ext cx="57912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5-4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</a:t>
            </a:r>
            <a:r>
              <a:rPr lang="en-US" sz="1400" dirty="0" smtClean="0"/>
              <a:t> dialog box displayed after selecting the </a:t>
            </a:r>
            <a:r>
              <a:rPr lang="en-US" sz="1400" b="1" dirty="0" smtClean="0"/>
              <a:t>Pump</a:t>
            </a:r>
            <a:r>
              <a:rPr lang="en-US" sz="1400" dirty="0" smtClean="0"/>
              <a:t> tool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09600" y="304800"/>
            <a:ext cx="464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Pump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66465"/>
            <a:ext cx="6477000" cy="419288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752600"/>
            <a:ext cx="52292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514600" y="47244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b="1" dirty="0" smtClean="0"/>
          </a:p>
          <a:p>
            <a:r>
              <a:rPr lang="en-US" sz="1400" b="1" dirty="0" smtClean="0"/>
              <a:t>Figure 5-5 </a:t>
            </a:r>
            <a:r>
              <a:rPr lang="en-US" sz="1400" dirty="0" smtClean="0"/>
              <a:t>A base mounted pump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3188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133600" y="46482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5-6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displayed after choosing the </a:t>
            </a:r>
            <a:r>
              <a:rPr lang="en-US" sz="1400" b="1" dirty="0" smtClean="0"/>
              <a:t>Tank</a:t>
            </a:r>
            <a:r>
              <a:rPr lang="en-US" sz="1400" dirty="0" smtClean="0"/>
              <a:t> tool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464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Tank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914400"/>
            <a:ext cx="6096000" cy="391483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447800"/>
            <a:ext cx="29241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362200" y="43434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b="1" dirty="0" smtClean="0"/>
          </a:p>
          <a:p>
            <a:r>
              <a:rPr lang="en-US" sz="1400" b="1" dirty="0" smtClean="0"/>
              <a:t>Figure 5-7 </a:t>
            </a:r>
            <a:r>
              <a:rPr lang="en-US" sz="1400" dirty="0" smtClean="0"/>
              <a:t>The tanks available in </a:t>
            </a:r>
            <a:r>
              <a:rPr lang="en-US" sz="1400" b="1" dirty="0" smtClean="0"/>
              <a:t>AutoCAD MEP </a:t>
            </a:r>
            <a:endParaRPr lang="en-US" sz="1400" b="1" dirty="0"/>
          </a:p>
        </p:txBody>
      </p:sp>
      <p:sp>
        <p:nvSpPr>
          <p:cNvPr id="5" name="Rectangle 4"/>
          <p:cNvSpPr/>
          <p:nvPr/>
        </p:nvSpPr>
        <p:spPr>
          <a:xfrm>
            <a:off x="609600" y="304800"/>
            <a:ext cx="464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Valve 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4648200"/>
            <a:ext cx="5715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5-8 </a:t>
            </a:r>
            <a:r>
              <a:rPr lang="en-US" sz="1400" dirty="0" smtClean="0"/>
              <a:t>The </a:t>
            </a:r>
            <a:r>
              <a:rPr lang="en-US" sz="1400" b="1" dirty="0" smtClean="0"/>
              <a:t>Add Multi-view Parts </a:t>
            </a:r>
            <a:r>
              <a:rPr lang="en-US" sz="1400" dirty="0" smtClean="0"/>
              <a:t>dialog box displayed after choosing the </a:t>
            </a:r>
            <a:r>
              <a:rPr lang="en-US" sz="1400" b="1" dirty="0" smtClean="0"/>
              <a:t>Valve</a:t>
            </a:r>
            <a:r>
              <a:rPr lang="en-US" sz="1400" dirty="0" smtClean="0"/>
              <a:t> tool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600" y="304800"/>
            <a:ext cx="1676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766465"/>
            <a:ext cx="5867401" cy="407446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Tickoo11_final (2)</Template>
  <TotalTime>1661</TotalTime>
  <Words>562</Words>
  <Application>Microsoft Office PowerPoint</Application>
  <PresentationFormat>On-screen Show (4:3)</PresentationFormat>
  <Paragraphs>117</Paragraphs>
  <Slides>29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ＭＳ Ｐゴシック</vt:lpstr>
      <vt:lpstr>Arial</vt:lpstr>
      <vt:lpstr>Calibri</vt:lpstr>
      <vt:lpstr>Wingdings</vt:lpstr>
      <vt:lpstr>Custom Design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CADSof</dc:creator>
  <cp:lastModifiedBy>CADCIM</cp:lastModifiedBy>
  <cp:revision>445</cp:revision>
  <dcterms:created xsi:type="dcterms:W3CDTF">2009-06-06T02:49:09Z</dcterms:created>
  <dcterms:modified xsi:type="dcterms:W3CDTF">2015-08-21T09:20:07Z</dcterms:modified>
</cp:coreProperties>
</file>