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16"/>
  </p:notesMasterIdLst>
  <p:sldIdLst>
    <p:sldId id="256" r:id="rId3"/>
    <p:sldId id="257" r:id="rId4"/>
    <p:sldId id="305" r:id="rId5"/>
    <p:sldId id="326" r:id="rId6"/>
    <p:sldId id="309" r:id="rId7"/>
    <p:sldId id="310" r:id="rId8"/>
    <p:sldId id="311" r:id="rId9"/>
    <p:sldId id="312" r:id="rId10"/>
    <p:sldId id="313" r:id="rId11"/>
    <p:sldId id="329" r:id="rId12"/>
    <p:sldId id="262" r:id="rId13"/>
    <p:sldId id="327" r:id="rId14"/>
    <p:sldId id="32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62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020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40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632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61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6.  Creating Plumbing System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883385"/>
            <a:ext cx="784859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• Use equipment required in plumbing system </a:t>
            </a:r>
          </a:p>
          <a:p>
            <a:r>
              <a:rPr lang="en-US" sz="2000" dirty="0" smtClean="0"/>
              <a:t>• Change basic settings of a plumbing system </a:t>
            </a:r>
          </a:p>
          <a:p>
            <a:r>
              <a:rPr lang="en-US" sz="2000" dirty="0" smtClean="0"/>
              <a:t>• Configure plumbing options </a:t>
            </a:r>
          </a:p>
          <a:p>
            <a:r>
              <a:rPr lang="en-US" sz="2000" dirty="0" smtClean="0"/>
              <a:t>• Route the plumbing line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1219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/>
              <a:t>•</a:t>
            </a:r>
            <a:r>
              <a:rPr lang="en-US" dirty="0" smtClean="0"/>
              <a:t> </a:t>
            </a:r>
            <a:r>
              <a:rPr lang="en-US" sz="2000" dirty="0"/>
              <a:t>Create a plumbing system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762000"/>
            <a:ext cx="28289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" y="0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PLUMBING LINE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362200" y="5029200"/>
            <a:ext cx="464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6-10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Plumbing Line </a:t>
            </a:r>
            <a:r>
              <a:rPr lang="en-US" sz="1400" dirty="0" smtClean="0"/>
              <a:t>tool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48000" y="4724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6-11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Style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115669"/>
            <a:ext cx="487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PROPERTIES Palette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219200"/>
            <a:ext cx="3429000" cy="3657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2" y="738664"/>
            <a:ext cx="30384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590800" y="48768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6-12 </a:t>
            </a:r>
            <a:r>
              <a:rPr lang="en-US" sz="1400" dirty="0" smtClean="0"/>
              <a:t>The 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 palette  displayed  on choosing  the  </a:t>
            </a:r>
            <a:r>
              <a:rPr lang="en-US" sz="1400" b="1" dirty="0" smtClean="0"/>
              <a:t>Plumbing  Fitting  </a:t>
            </a:r>
            <a:r>
              <a:rPr lang="en-US" sz="1400" dirty="0" smtClean="0"/>
              <a:t>tool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4800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PLUMBING FITTING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0" y="48006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6-13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Style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54114"/>
            <a:ext cx="487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PROPERTIES Palette 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022302"/>
            <a:ext cx="4012051" cy="40386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2589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1" y="609600"/>
            <a:ext cx="4800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524000" y="1600200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 </a:t>
            </a:r>
            <a:r>
              <a:rPr lang="en-US" sz="2800" b="1" dirty="0" smtClean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1143000" y="990600"/>
            <a:ext cx="7391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 plumbing system is used to drain the waterborne waste from different locations and to supply water to different locations.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create a plumbing system, first you need to figure out variables such as the vertical heads, pressure required at various locations, and the flow rate of water.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95400" y="762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95400" y="1371600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 </a:t>
            </a:r>
            <a:r>
              <a:rPr lang="en-US" sz="2800" b="1" dirty="0" smtClean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066800"/>
            <a:ext cx="10953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09600" y="0"/>
            <a:ext cx="487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PLUMBING WORKSPACE 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1219200" y="3886200"/>
            <a:ext cx="152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en-US" sz="1400" b="1" dirty="0" smtClean="0"/>
              <a:t>Figure 6-1 </a:t>
            </a:r>
            <a:r>
              <a:rPr lang="en-US" sz="1400" dirty="0" smtClean="0"/>
              <a:t>The </a:t>
            </a:r>
            <a:r>
              <a:rPr lang="en-US" sz="1400" b="1" dirty="0" smtClean="0"/>
              <a:t>Equipment </a:t>
            </a:r>
            <a:r>
              <a:rPr lang="en-US" sz="1400" dirty="0" smtClean="0"/>
              <a:t>drop-down 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3352800" y="4648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6-2 </a:t>
            </a:r>
            <a:r>
              <a:rPr lang="en-US" sz="1400" dirty="0" smtClean="0"/>
              <a:t>The  </a:t>
            </a:r>
            <a:r>
              <a:rPr lang="en-US" sz="1400" b="1" dirty="0" smtClean="0"/>
              <a:t>Add Multi-view Parts</a:t>
            </a:r>
            <a:r>
              <a:rPr lang="en-US" sz="1400" dirty="0" smtClean="0"/>
              <a:t> dialog box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892625"/>
            <a:ext cx="5433526" cy="40198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447801"/>
            <a:ext cx="2743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295400" y="4572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6-3 </a:t>
            </a:r>
            <a:r>
              <a:rPr lang="en-US" sz="1400" dirty="0" smtClean="0"/>
              <a:t>The 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248400" y="4114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dirty="0" smtClean="0"/>
          </a:p>
          <a:p>
            <a:r>
              <a:rPr lang="en-US" sz="1400" b="1" dirty="0" smtClean="0"/>
              <a:t>Figure 6-4 </a:t>
            </a:r>
            <a:r>
              <a:rPr lang="en-US" sz="1400" dirty="0" smtClean="0"/>
              <a:t>The shower stall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0"/>
            <a:ext cx="4953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Shower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74" y="914400"/>
            <a:ext cx="5357326" cy="390222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757535"/>
            <a:ext cx="358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28800" y="47244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b="1" dirty="0" smtClean="0"/>
          </a:p>
          <a:p>
            <a:r>
              <a:rPr lang="en-US" sz="1400" b="1" dirty="0" smtClean="0"/>
              <a:t>Figure 6-5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Fixture Units  </a:t>
            </a:r>
            <a:r>
              <a:rPr lang="en-US" sz="1400" dirty="0" smtClean="0"/>
              <a:t>tab selected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54114"/>
            <a:ext cx="525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Contd. 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942201"/>
            <a:ext cx="6400800" cy="39624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43200" y="45720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6-6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</a:t>
            </a:r>
          </a:p>
          <a:p>
            <a:r>
              <a:rPr lang="en-US" sz="1400" dirty="0" smtClean="0"/>
              <a:t>Figure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609600" y="84892"/>
            <a:ext cx="1447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Sink</a:t>
            </a:r>
            <a:r>
              <a:rPr lang="en-US" b="1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786063"/>
            <a:ext cx="5458726" cy="39687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8400" y="47244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dirty="0" smtClean="0"/>
          </a:p>
          <a:p>
            <a:r>
              <a:rPr lang="en-US" sz="1400" b="1" dirty="0" smtClean="0"/>
              <a:t>Figure 6-7 </a:t>
            </a:r>
            <a:r>
              <a:rPr lang="en-US" sz="1400" dirty="0" smtClean="0"/>
              <a:t>The 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displayed after choosing the </a:t>
            </a:r>
            <a:r>
              <a:rPr lang="en-US" sz="1400" b="1" dirty="0" smtClean="0"/>
              <a:t>Water Closet </a:t>
            </a:r>
            <a:r>
              <a:rPr lang="en-US" sz="1400" dirty="0" smtClean="0"/>
              <a:t>tool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54114"/>
            <a:ext cx="495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Water Closet 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14400"/>
            <a:ext cx="5638800" cy="40190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4600" y="46482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6-8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displayed after choosing the </a:t>
            </a:r>
            <a:r>
              <a:rPr lang="en-US" sz="1400" b="1" dirty="0" smtClean="0"/>
              <a:t>Urinal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392668"/>
            <a:ext cx="48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/>
              <a:t>  </a:t>
            </a:r>
            <a:r>
              <a:rPr lang="en-US" sz="2000" b="1" dirty="0" smtClean="0"/>
              <a:t>Urinal</a:t>
            </a:r>
            <a:r>
              <a:rPr lang="en-US" b="1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792778"/>
            <a:ext cx="6296926" cy="406770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8400" y="46482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6-9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392668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Equipment 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90600"/>
            <a:ext cx="5814525" cy="384301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1533</TotalTime>
  <Words>248</Words>
  <Application>Microsoft Office PowerPoint</Application>
  <PresentationFormat>On-screen Show (4:3)</PresentationFormat>
  <Paragraphs>76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Calibri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433</cp:revision>
  <dcterms:created xsi:type="dcterms:W3CDTF">2009-06-06T02:49:09Z</dcterms:created>
  <dcterms:modified xsi:type="dcterms:W3CDTF">2015-08-21T09:33:56Z</dcterms:modified>
</cp:coreProperties>
</file>