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528"/>
        <p:guide pos="5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 rot="16200000">
            <a:off x="-2672834" y="2672835"/>
            <a:ext cx="5715001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  <a:t>2.   Polygon</a:t>
            </a:r>
            <a:r>
              <a:rPr lang="en-US" sz="1800" b="1" cap="all" spc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  <a:t> </a:t>
            </a:r>
            <a:r>
              <a:rPr lang="en-US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  <a:t>  Modeling</a:t>
            </a:r>
            <a:endParaRPr lang="en-US" sz="1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rajan Pro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452735"/>
            <a:ext cx="312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INTRODUCTION</a:t>
            </a:r>
            <a:endParaRPr lang="en-US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845403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A polygon is a shape which consists of three or more sides and points. The sides are called edges. The area bounded by three or more points and their associated edges is called a polygon.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752600"/>
            <a:ext cx="3867150" cy="3229786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2667000" y="5040868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Different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components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 polygon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mesh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838200"/>
            <a:ext cx="7315200" cy="334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1143000" y="420266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instanced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cylinder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objects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after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applying</a:t>
            </a:r>
            <a:r>
              <a:rPr lang="en-US" b="1" i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Bend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deformer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33400" y="452735"/>
            <a:ext cx="198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Tutorial</a:t>
            </a:r>
            <a:r>
              <a:rPr lang="en-US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4400" y="8382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In this tutorial, you will create a bus stop model, as shown in Figure 11, by using the polygon primitives.					 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450" y="1600200"/>
            <a:ext cx="57531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2286000" y="47360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bus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stop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model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914400" y="438090"/>
            <a:ext cx="350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Project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Folder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14400" y="8382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Floor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Bus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Stop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371600"/>
            <a:ext cx="31623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ctangle 17"/>
          <p:cNvSpPr/>
          <p:nvPr/>
        </p:nvSpPr>
        <p:spPr>
          <a:xfrm>
            <a:off x="1752600" y="4763869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Scene_Root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cube (General)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property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editor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838199"/>
            <a:ext cx="7296111" cy="314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2667000" y="40502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floor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created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4380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Pillars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Bus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Stop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327" y="990600"/>
            <a:ext cx="7804073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1143000" y="4382869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 </a:t>
            </a:r>
            <a:r>
              <a:rPr lang="en-US" b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pillar1 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065" y="838200"/>
            <a:ext cx="775413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1066800" y="43434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Aligning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pillar2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with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floor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38200"/>
            <a:ext cx="7620000" cy="346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295400" y="4355068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Aligning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pillars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14400" y="46886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Bus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Stop</a:t>
            </a:r>
            <a:r>
              <a:rPr lang="en-US" b="1" dirty="0" smtClean="0"/>
              <a:t> 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0016" y="908145"/>
            <a:ext cx="7735384" cy="335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1219200" y="42672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roof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bus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stop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914400" y="4380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Base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Bench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90600"/>
            <a:ext cx="7696200" cy="358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>
            <a:off x="1143000" y="458366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base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bench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14400" y="4380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Legs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Bench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90600"/>
            <a:ext cx="751878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1371600" y="4583668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leg1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" y="457200"/>
            <a:ext cx="205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Polygon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Mesh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362075"/>
            <a:ext cx="31813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514600" y="4825425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 2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Scene_Root:cube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(General)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property editor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8382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polygon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mesh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is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 collection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points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edges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that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make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up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surface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polygon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model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38264"/>
            <a:ext cx="7467600" cy="348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1295400" y="450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Aligning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legs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914400" y="438090"/>
            <a:ext cx="502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Back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Support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Bench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02740"/>
            <a:ext cx="7543800" cy="3516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ctangle 17"/>
          <p:cNvSpPr/>
          <p:nvPr/>
        </p:nvSpPr>
        <p:spPr>
          <a:xfrm>
            <a:off x="1295400" y="4507468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Backsupports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14400" y="4380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Backrest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Bench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59399" y="984092"/>
            <a:ext cx="7063401" cy="358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1219200" y="4659868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23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Aligning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copies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backrest1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4400" y="51816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Saving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Rendering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Scene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3400" y="4527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Tutorial</a:t>
            </a:r>
            <a:r>
              <a:rPr lang="en-US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8382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In this tutorial, you will create a house boat model, as shown in Figure 23, by using various polygon modeling techniques.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79455" y="1555460"/>
            <a:ext cx="7347090" cy="3208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2286000" y="48884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model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 a house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boat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43809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sz="1600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sz="1600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Project</a:t>
            </a:r>
            <a:r>
              <a:rPr lang="en-US" sz="1600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Folder</a:t>
            </a:r>
            <a:r>
              <a:rPr lang="en-US" sz="1600" b="1" dirty="0" smtClean="0"/>
              <a:t>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8382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Hull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House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Boat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7467600" cy="330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2514600" y="4648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hull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838200"/>
            <a:ext cx="7162800" cy="3460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1295400" y="4355068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26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Points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selected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Top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838200"/>
            <a:ext cx="7543800" cy="331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95400" y="4202668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27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Selected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points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scaled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inward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848735"/>
            <a:ext cx="7391400" cy="3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6000" y="41264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28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Modifying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shape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hull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1080163"/>
            <a:ext cx="7467600" cy="328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295400" y="44196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29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Selecting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center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polygons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hull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77746" y="838200"/>
            <a:ext cx="729085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371600" y="4126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extruded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polygons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hull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" y="468868"/>
            <a:ext cx="2362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Grouping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Objects</a:t>
            </a:r>
          </a:p>
        </p:txBody>
      </p:sp>
      <p:sp>
        <p:nvSpPr>
          <p:cNvPr id="7" name="Rectangle 6"/>
          <p:cNvSpPr/>
          <p:nvPr/>
        </p:nvSpPr>
        <p:spPr>
          <a:xfrm>
            <a:off x="914400" y="8382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Duplicating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Cloning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Objects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1219200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 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Duplicate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Single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1524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Duplicate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Single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without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Options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68339" y="2057400"/>
            <a:ext cx="4093121" cy="209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2514600" y="4114800"/>
            <a:ext cx="4953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IN" sz="1600" dirty="0" smtClean="0">
                <a:latin typeface="Arial" pitchFamily="34" charset="0"/>
                <a:cs typeface="Arial" pitchFamily="34" charset="0"/>
              </a:rPr>
              <a:t>Duplicate </a:t>
            </a:r>
            <a:r>
              <a:rPr lang="en-IN" sz="1600" dirty="0" smtClean="0">
                <a:latin typeface="Arial" pitchFamily="34" charset="0"/>
                <a:cs typeface="Arial" pitchFamily="34" charset="0"/>
              </a:rPr>
              <a:t>copies of object displayed in the viewport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7055" y="838200"/>
            <a:ext cx="7388089" cy="323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295400" y="410587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31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smooth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hull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38200"/>
            <a:ext cx="7696200" cy="2781627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143000" y="3657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32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Moving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selected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points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up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along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axis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8200"/>
            <a:ext cx="7239000" cy="354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371600" y="4419600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33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Points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selected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Front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838200"/>
            <a:ext cx="7391400" cy="348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371600" y="43550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34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Moving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selected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points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up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along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axis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Shelter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House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Boat</a:t>
            </a:r>
          </a:p>
          <a:p>
            <a:endParaRPr lang="en-U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57400" y="1295400"/>
            <a:ext cx="5866258" cy="3142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2362200" y="4495800"/>
            <a:ext cx="5181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35 </a:t>
            </a:r>
            <a:r>
              <a:rPr lang="en-IN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N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IN" sz="1600" dirty="0" smtClean="0">
                <a:latin typeface="Arial" pitchFamily="34" charset="0"/>
                <a:cs typeface="Arial" pitchFamily="34" charset="0"/>
              </a:rPr>
              <a:t>floor displayed in 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100280"/>
            <a:ext cx="4572000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N" dirty="0" smtClean="0"/>
          </a:p>
          <a:p>
            <a:r>
              <a:rPr lang="en-IN" sz="19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 the Roof of the Boat Shelter </a:t>
            </a:r>
            <a:endParaRPr lang="en-IN" sz="19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90600" y="7428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Floor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Boat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Shed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57706" y="918293"/>
            <a:ext cx="5866787" cy="312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219200" y="4126468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36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pillar1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400" y="4380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Pillars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Boat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Shed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34393" y="901721"/>
            <a:ext cx="5883560" cy="3136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371600" y="4078069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37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Aligning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pillars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4380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Boat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Shed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19163" y="914400"/>
            <a:ext cx="5791473" cy="310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219200" y="4038600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38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shedroofbase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89474" y="914400"/>
            <a:ext cx="5679451" cy="302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371600" y="39624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39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shedroof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  <a:r>
              <a:rPr lang="en-US" b="1" i="1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44196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Saving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Rendering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Scene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8200" y="304800"/>
            <a:ext cx="243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Duplicate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Multiple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838200"/>
            <a:ext cx="280717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743200" y="4114800"/>
            <a:ext cx="510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original (cube)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duplicated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(cube1)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geometries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Explorer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05717" y="838200"/>
            <a:ext cx="4123066" cy="416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667000" y="5029200"/>
            <a:ext cx="419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Duplicate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Multiple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dialog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box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6800" y="838200"/>
            <a:ext cx="121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76409" y="838200"/>
            <a:ext cx="597127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286000" y="3897868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Transformation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applied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to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duplicated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cube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objects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80127" y="838200"/>
            <a:ext cx="596383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6000" y="3897868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8  </a:t>
            </a:r>
            <a:r>
              <a:rPr lang="en-IN" sz="1600" dirty="0" smtClean="0">
                <a:latin typeface="Arial" pitchFamily="34" charset="0"/>
                <a:cs typeface="Arial" pitchFamily="34" charset="0"/>
              </a:rPr>
              <a:t>Duplicated </a:t>
            </a:r>
            <a:r>
              <a:rPr lang="en-IN" sz="1600" dirty="0" smtClean="0">
                <a:latin typeface="Arial" pitchFamily="34" charset="0"/>
                <a:cs typeface="Arial" pitchFamily="34" charset="0"/>
              </a:rPr>
              <a:t>cylinder objects placed along the curve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14400" y="514290"/>
            <a:ext cx="190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Clone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Multiple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15304" y="914400"/>
            <a:ext cx="4256291" cy="432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2667000" y="5257800"/>
            <a:ext cx="419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Clone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Multiple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dialog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box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4980" y="838200"/>
            <a:ext cx="702322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1447800" y="4050268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instances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cylinder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Autodesk Softimage 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Autodesk Softimage 2014</Template>
  <TotalTime>756</TotalTime>
  <Words>552</Words>
  <Application>Microsoft Office PowerPoint</Application>
  <PresentationFormat>On-screen Show (4:3)</PresentationFormat>
  <Paragraphs>70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Autodesk Softimage 2014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Cadcim</dc:creator>
  <cp:lastModifiedBy>Cad cim</cp:lastModifiedBy>
  <cp:revision>188</cp:revision>
  <dcterms:created xsi:type="dcterms:W3CDTF">2012-09-20T06:50:46Z</dcterms:created>
  <dcterms:modified xsi:type="dcterms:W3CDTF">2013-07-09T11:29:43Z</dcterms:modified>
</cp:coreProperties>
</file>