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2" r:id="rId28"/>
    <p:sldId id="283" r:id="rId29"/>
    <p:sldId id="284" r:id="rId30"/>
    <p:sldId id="285" r:id="rId31"/>
    <p:sldId id="286" r:id="rId32"/>
    <p:sldId id="287" r:id="rId33"/>
    <p:sldId id="289" r:id="rId34"/>
    <p:sldId id="291" r:id="rId35"/>
    <p:sldId id="290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528"/>
        <p:guide pos="5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6D0BE-D0CF-496C-A8A2-43857B90A84F}" type="datetimeFigureOut">
              <a:rPr lang="en-US" smtClean="0"/>
              <a:t>7/10/2013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F54D7-F3B0-4661-BD52-1EDD72EE607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6D0BE-D0CF-496C-A8A2-43857B90A84F}" type="datetimeFigureOut">
              <a:rPr lang="en-US" smtClean="0"/>
              <a:t>7/10/2013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F54D7-F3B0-4661-BD52-1EDD72EE607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6D0BE-D0CF-496C-A8A2-43857B90A84F}" type="datetimeFigureOut">
              <a:rPr lang="en-US" smtClean="0"/>
              <a:t>7/10/2013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F54D7-F3B0-4661-BD52-1EDD72EE607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6D0BE-D0CF-496C-A8A2-43857B90A84F}" type="datetimeFigureOut">
              <a:rPr lang="en-US" smtClean="0"/>
              <a:t>7/10/2013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F54D7-F3B0-4661-BD52-1EDD72EE607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6D0BE-D0CF-496C-A8A2-43857B90A84F}" type="datetimeFigureOut">
              <a:rPr lang="en-US" smtClean="0"/>
              <a:t>7/10/2013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F54D7-F3B0-4661-BD52-1EDD72EE607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6D0BE-D0CF-496C-A8A2-43857B90A84F}" type="datetimeFigureOut">
              <a:rPr lang="en-US" smtClean="0"/>
              <a:t>7/10/2013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F54D7-F3B0-4661-BD52-1EDD72EE607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6D0BE-D0CF-496C-A8A2-43857B90A84F}" type="datetimeFigureOut">
              <a:rPr lang="en-US" smtClean="0"/>
              <a:t>7/10/2013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F54D7-F3B0-4661-BD52-1EDD72EE607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6D0BE-D0CF-496C-A8A2-43857B90A84F}" type="datetimeFigureOut">
              <a:rPr lang="en-US" smtClean="0"/>
              <a:t>7/10/2013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F54D7-F3B0-4661-BD52-1EDD72EE607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6D0BE-D0CF-496C-A8A2-43857B90A84F}" type="datetimeFigureOut">
              <a:rPr lang="en-US" smtClean="0"/>
              <a:t>7/10/2013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F54D7-F3B0-4661-BD52-1EDD72EE607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6D0BE-D0CF-496C-A8A2-43857B90A84F}" type="datetimeFigureOut">
              <a:rPr lang="en-US" smtClean="0"/>
              <a:t>7/10/2013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F54D7-F3B0-4661-BD52-1EDD72EE607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6D0BE-D0CF-496C-A8A2-43857B90A84F}" type="datetimeFigureOut">
              <a:rPr lang="en-US" smtClean="0"/>
              <a:t>7/10/2013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F54D7-F3B0-4661-BD52-1EDD72EE607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6D0BE-D0CF-496C-A8A2-43857B90A84F}" type="datetimeFigureOut">
              <a:rPr lang="en-US" smtClean="0"/>
              <a:t>7/10/2013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2F54D7-F3B0-4661-BD52-1EDD72EE6078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 rot="16200000">
            <a:off x="-2626667" y="2626669"/>
            <a:ext cx="5715001" cy="461665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ajan Pro" pitchFamily="18" charset="0"/>
              </a:rPr>
              <a:t>4.   T e x t u r I n g</a:t>
            </a:r>
            <a:endParaRPr lang="en-US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rajan Pro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452735"/>
            <a:ext cx="3124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INTRODUCTION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845403"/>
            <a:ext cx="8229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Textures are images that are used to control the visible properties of the object across its surface. You can use textures and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shaders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to define the color, transparency, bumpiness,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specularity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, shininess, reflectivity, and so on of the surface of an object.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3400" y="1671935"/>
            <a:ext cx="2362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Tutorial</a:t>
            </a:r>
            <a:r>
              <a:rPr lang="en-US" dirty="0" smtClean="0"/>
              <a:t> 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14400" y="2082225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this tutorial, you will apply texture and materials to the objects in a scene. The final rendered output of the scene is shown in Figure 1.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667000"/>
            <a:ext cx="3886200" cy="2617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2743200" y="53340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final rendered output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5" grpId="0"/>
      <p:bldP spid="5" grpId="1"/>
      <p:bldP spid="5" grpId="2"/>
      <p:bldP spid="5" grpId="3"/>
      <p:bldP spid="11" grpId="0"/>
      <p:bldP spid="11" grpId="1"/>
      <p:bldP spid="12" grpId="0"/>
      <p:bldP spid="12" grpId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838200"/>
            <a:ext cx="5870522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057400" y="4800600"/>
            <a:ext cx="5867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10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platinum metal applied on the bowl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3048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Applying Texture to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Table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6858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Applying Texture to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Floor</a:t>
            </a: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8588" y="1214316"/>
            <a:ext cx="4976812" cy="38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4191000" y="507164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11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final rendered image </a:t>
            </a:r>
          </a:p>
        </p:txBody>
      </p:sp>
      <p:sp>
        <p:nvSpPr>
          <p:cNvPr id="8" name="Rectangle 7"/>
          <p:cNvSpPr/>
          <p:nvPr/>
        </p:nvSpPr>
        <p:spPr>
          <a:xfrm>
            <a:off x="685800" y="523869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Saving and Rendering the Scene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3400" y="452735"/>
            <a:ext cx="2362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Tutorial 2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8382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this tutorial, you will use the UV mapping technique to unwrap the texture to the objects in the scene, as shown in Figure 12.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524000"/>
            <a:ext cx="4948237" cy="3630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2286000" y="5105400"/>
            <a:ext cx="6096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final output of the textured scene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Project Folder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8382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Opening the File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120009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Texturing the Ground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191000" y="1889195"/>
            <a:ext cx="4457700" cy="2327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3886200" y="4267200"/>
            <a:ext cx="5105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Displaying the rendered image of the grass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362200" y="1066800"/>
            <a:ext cx="5562600" cy="388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743200" y="499544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Texture Editor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window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191869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Texturing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Wall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838200"/>
            <a:ext cx="5638800" cy="3976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676400" y="4888468"/>
            <a:ext cx="7467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15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black colored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background displayed in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Texture Editor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window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838200"/>
            <a:ext cx="502920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209800" y="5029200"/>
            <a:ext cx="5029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16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textured wall with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bump on it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14400" y="468868"/>
            <a:ext cx="2819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Texturing the Bench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914400"/>
            <a:ext cx="461300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2667000" y="44196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17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Selecting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top polygons of the seat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838200"/>
            <a:ext cx="4191000" cy="4003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590800" y="4800600"/>
            <a:ext cx="5486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18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Selecting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side polygons of the seat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4550" y="929558"/>
            <a:ext cx="5276850" cy="379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438400" y="476684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19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 The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final output of the textured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bench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14400" y="43809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Project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Folder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400" y="8382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Opening the File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371600"/>
            <a:ext cx="6281737" cy="3853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133600" y="5269468"/>
            <a:ext cx="6172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Scene displayed in viewports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Texturing the Dustbin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990600"/>
            <a:ext cx="5486400" cy="3861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057400" y="4919246"/>
            <a:ext cx="5715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20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Texture Editor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window with UVs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971800" y="838969"/>
            <a:ext cx="3267075" cy="327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209800" y="4202668"/>
            <a:ext cx="533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21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Adjusting the Layer 1 in the Photoshop file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90800" y="1637923"/>
            <a:ext cx="4486275" cy="2582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514600" y="423344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Adjusting the Layer 1 copy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43809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Texturing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Garbage</a:t>
            </a:r>
            <a:r>
              <a:rPr lang="en-US" b="1" dirty="0" smtClean="0"/>
              <a:t>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910917"/>
            <a:ext cx="5191125" cy="3508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971800" y="4462046"/>
            <a:ext cx="5257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final textured image of the garbage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43809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Texturing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n-US" b="1" dirty="0" smtClean="0"/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Can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838200"/>
            <a:ext cx="3895725" cy="3903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743200" y="4800600"/>
            <a:ext cx="5257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Adjusting image and fit it in center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838200"/>
            <a:ext cx="3835374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819400" y="4724400"/>
            <a:ext cx="457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25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Rectangular selection box at top and bottom empty area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838200"/>
            <a:ext cx="3810000" cy="377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362200" y="4659868"/>
            <a:ext cx="5181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26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empty area is filled with blue color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838200"/>
            <a:ext cx="5067300" cy="3904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828800" y="4766846"/>
            <a:ext cx="6096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27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Selecting top polygons in the Camera 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43809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Saving and Rendering the Scene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905336"/>
            <a:ext cx="5410200" cy="366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743200" y="4614446"/>
            <a:ext cx="5410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28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Textured image of can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838200"/>
            <a:ext cx="4872037" cy="3574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905000" y="4462046"/>
            <a:ext cx="5715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29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final rendered output of the scene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914400" y="515034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Applying Texture to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Wall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76600" y="1208962"/>
            <a:ext cx="3581400" cy="2345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057400" y="3581400"/>
            <a:ext cx="5943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wall : Material# : Lambert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property editor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46886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Tutorial 3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990600"/>
            <a:ext cx="8458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this tutorial, you will apply texture to the pot, as shown in Figure 30.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1524000"/>
            <a:ext cx="44958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895600" y="4964668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30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textured pot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Project Folder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8382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Opening the File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1403497"/>
            <a:ext cx="5100637" cy="309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3276600" y="4614446"/>
            <a:ext cx="5638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31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pot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displayed in viewports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52600" y="903565"/>
            <a:ext cx="6691312" cy="3442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590800" y="44958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33 </a:t>
            </a:r>
            <a:r>
              <a:rPr lang="en-IN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IN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Explorer</a:t>
            </a:r>
            <a:r>
              <a:rPr lang="en-IN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widow,</a:t>
            </a:r>
            <a:r>
              <a:rPr lang="en-IN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IN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Render Tree 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window and Camera viewport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2286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Applying Texture to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Pot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64246" y="838200"/>
            <a:ext cx="6668019" cy="357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3124200" y="449580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33 </a:t>
            </a:r>
            <a:r>
              <a:rPr lang="en-IN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IN" sz="1600" dirty="0" smtClean="0">
                <a:latin typeface="Arial" pitchFamily="34" charset="0"/>
                <a:cs typeface="Arial" pitchFamily="34" charset="0"/>
              </a:rPr>
              <a:t>texture visible on the pot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191869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Saving and Rendering the Scene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879640"/>
            <a:ext cx="4814887" cy="3616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3810000" y="4583668"/>
            <a:ext cx="5029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final rendered output of the pot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838200"/>
            <a:ext cx="2466060" cy="422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3048000" y="5105400"/>
            <a:ext cx="3886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Partial view of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Material # : Image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property editor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3075" y="838200"/>
            <a:ext cx="6334125" cy="4047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752600" y="4919246"/>
            <a:ext cx="6248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5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Brick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texture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displayed in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Camera 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66800" y="838200"/>
            <a:ext cx="1219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Applying Texture to the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Glasses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990600"/>
            <a:ext cx="5462588" cy="4017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362200" y="5029200"/>
            <a:ext cx="5410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6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Default_Pass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720 x 486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window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2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14400" y="46886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Applying Texture to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Bottle and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Bowl</a:t>
            </a:r>
            <a:endParaRPr lang="en-US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454484" y="1295400"/>
            <a:ext cx="5193815" cy="3667125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743200" y="5040868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7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Material Manager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window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33600" y="945281"/>
            <a:ext cx="5638800" cy="3695638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133600" y="4724400"/>
            <a:ext cx="5638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8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Preset Manager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window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838200"/>
            <a:ext cx="5800725" cy="39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209800" y="4800600"/>
            <a:ext cx="5715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9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Textured bottle with the glass material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utodesk Softimage 20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Softimage_2013</Template>
  <TotalTime>1209</TotalTime>
  <Words>509</Words>
  <Application>Microsoft Office PowerPoint</Application>
  <PresentationFormat>On-screen Show (4:3)</PresentationFormat>
  <Paragraphs>65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Custom Design</vt:lpstr>
      <vt:lpstr>Autodesk Softimage 2014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Cadcim</dc:creator>
  <cp:lastModifiedBy>Cad cim</cp:lastModifiedBy>
  <cp:revision>272</cp:revision>
  <dcterms:created xsi:type="dcterms:W3CDTF">2012-09-20T06:50:46Z</dcterms:created>
  <dcterms:modified xsi:type="dcterms:W3CDTF">2013-07-10T06:35:05Z</dcterms:modified>
</cp:coreProperties>
</file>