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9" r:id="rId22"/>
    <p:sldId id="280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528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13DCD9-01D6-4AD4-BA57-5D9F974F6286}" type="datetimeFigureOut">
              <a:rPr lang="en-US" smtClean="0"/>
              <a:pPr/>
              <a:t>7/12/2013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315EC-39C7-4B32-83C6-B99D60461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rot="16200000">
            <a:off x="-2631134" y="2626669"/>
            <a:ext cx="5715001" cy="461665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rajan Pro" pitchFamily="18" charset="0"/>
              </a:rPr>
              <a:t>6.   Animation  and  Rigging</a:t>
            </a:r>
            <a:endParaRPr 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rajan Pro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52735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INTRODUCTION</a:t>
            </a:r>
            <a:endParaRPr 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1033046"/>
            <a:ext cx="8229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Animation is defined as the process of adding life to the elements or objects.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1472625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Rigging is the process of preparing a character (or object) for animation. In this you can create the bones and joints and link it according to their movement.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3400" y="2286000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Tutorial 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14400" y="2690336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animate a ball in the scene using the keying method. Figure 1 shows the animated ball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40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5" grpId="0"/>
      <p:bldP spid="5" grpId="1"/>
      <p:bldP spid="5" grpId="2"/>
      <p:bldP spid="5" grpId="3"/>
      <p:bldP spid="5" grpId="4"/>
      <p:bldP spid="5" grpId="5"/>
      <p:bldP spid="7" grpId="0"/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838200"/>
            <a:ext cx="571500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209800" y="4800600"/>
            <a:ext cx="5638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Preferences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dialog box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Animating the Blades of the Windmill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876300"/>
            <a:ext cx="181927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276600" y="4444425"/>
            <a:ext cx="3733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Choosing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Rotation Z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animation button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380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Editing the Keys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990600"/>
            <a:ext cx="3733800" cy="3501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5029200" y="4520625"/>
            <a:ext cx="4267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final rendered output in 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Quick Time player window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68868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Tutorial 3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9144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create a path animation by animating a toy plane along with a path, refer to Figure 12.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600200"/>
            <a:ext cx="4724400" cy="3562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295400" y="5224046"/>
            <a:ext cx="762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rendered output of the path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animation at fram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e</a:t>
            </a:r>
            <a:endParaRPr lang="en-US" sz="1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Opening the File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371600"/>
            <a:ext cx="55671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12"/>
          <p:cNvSpPr/>
          <p:nvPr/>
        </p:nvSpPr>
        <p:spPr>
          <a:xfrm>
            <a:off x="1676400" y="4507468"/>
            <a:ext cx="7239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toy plane model displayed in all viewports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Environment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143000"/>
            <a:ext cx="5867400" cy="3170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1676400" y="4419600"/>
            <a:ext cx="6705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texture projected on the sphere in all viewports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a Path for Animation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990600"/>
            <a:ext cx="615935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1828800" y="4431268"/>
            <a:ext cx="6400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curve created for path animation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838200"/>
            <a:ext cx="6477000" cy="335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1752600" y="4267200"/>
            <a:ext cx="6324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Toy plane linked to the path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082915"/>
            <a:ext cx="5029200" cy="318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2057400" y="4385846"/>
            <a:ext cx="5486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Final rendered scene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3400" y="381000"/>
            <a:ext cx="1981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Tutorial 4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838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create the bone structure of a hand and fingers, as shown in Figure 18 using the 2D Chain tool.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524000"/>
            <a:ext cx="5557837" cy="336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1828800" y="4953000"/>
            <a:ext cx="6019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bone structure of a hand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33586" y="119873"/>
            <a:ext cx="6348414" cy="4783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286000" y="4953000"/>
            <a:ext cx="5791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animated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Soccerball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838200"/>
            <a:ext cx="259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Opening the File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219200"/>
            <a:ext cx="525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Bone Structure of Hand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752600"/>
            <a:ext cx="5791200" cy="31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133600" y="4953000"/>
            <a:ext cx="7239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19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Hand model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User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927719"/>
            <a:ext cx="5634037" cy="3415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752600" y="4419600"/>
            <a:ext cx="655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hand bone structure created in 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Front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838200"/>
            <a:ext cx="5862637" cy="3554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600200" y="4431268"/>
            <a:ext cx="6858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Alignment of the hand bone structure 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838200"/>
            <a:ext cx="6319837" cy="3831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057400" y="4749225"/>
            <a:ext cx="64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symbol of the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leftshoulder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leftarmeff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changed to rings and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box,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respectively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Bone Structure of Palm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903250"/>
            <a:ext cx="4752975" cy="35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819400" y="4535269"/>
            <a:ext cx="5105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Creating the palm bone structure in the Top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533400"/>
            <a:ext cx="573405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981200" y="4953000"/>
            <a:ext cx="6172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symbol of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leftpalmeff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changed into a group of rings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5791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Link Between Hand and Palm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Thumb Bone Structure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760923" y="1371600"/>
            <a:ext cx="4688954" cy="2817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2362200" y="4267200"/>
            <a:ext cx="5486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thumb bone structure drawn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838200"/>
            <a:ext cx="5710237" cy="3461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905000" y="4343400"/>
            <a:ext cx="7086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Aligning the thumb bone structure using 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Translate Tool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838200"/>
            <a:ext cx="5862637" cy="3554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447800" y="4459069"/>
            <a:ext cx="7391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Positioning the thumb bone structure using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Move Joint/Branch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81200" y="1224299"/>
            <a:ext cx="5781696" cy="273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600200" y="4004846"/>
            <a:ext cx="6629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Aligning the finger bone structure 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Animating a Ball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71898" y="1295400"/>
            <a:ext cx="6809804" cy="3596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1371600" y="4964668"/>
            <a:ext cx="7010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c06_tut1_start file displayed in the User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7924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Link Between Palm and Finger Bones Structure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911525"/>
            <a:ext cx="5786437" cy="35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209800" y="4507468"/>
            <a:ext cx="5715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29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Displaying the effect of moving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leftarmeff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838200"/>
            <a:ext cx="565600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286000" y="4343400"/>
            <a:ext cx="5638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30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Bending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leftthumb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838200"/>
            <a:ext cx="5919787" cy="4030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828800" y="4953000"/>
            <a:ext cx="586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31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Alignment of cone 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838200"/>
            <a:ext cx="3924300" cy="394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057400" y="4843046"/>
            <a:ext cx="5791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32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Duplicate Symmetry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dialog box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838200"/>
            <a:ext cx="5900737" cy="379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524000" y="4690646"/>
            <a:ext cx="6553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Duplicate copy of the hand bone structure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51624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the 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61684" y="838200"/>
            <a:ext cx="5901902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295400" y="4267200"/>
            <a:ext cx="7391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3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position of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Soccerball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68984" y="925082"/>
            <a:ext cx="6720432" cy="3418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1295400" y="4419600"/>
            <a:ext cx="7543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4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position of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Soccerball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9530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Saving and Rendering the 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6800" y="838200"/>
            <a:ext cx="1219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400" y="468868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Tutorial 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990600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In this tutorial, you will create parent-child relationship between the blades of a windmill and its motor by using the null objects. After creating the links you will animate the blades, refer to Figure 5. 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676400"/>
            <a:ext cx="5562600" cy="317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12"/>
          <p:cNvSpPr/>
          <p:nvPr/>
        </p:nvSpPr>
        <p:spPr>
          <a:xfrm>
            <a:off x="3505200" y="4888468"/>
            <a:ext cx="5257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5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animated windmill blades at frame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2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3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4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5" grpId="4"/>
      <p:bldP spid="11" grpId="0"/>
      <p:bldP spid="11" grpId="1"/>
      <p:bldP spid="12" grpId="0"/>
      <p:bldP spid="12" grpId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Creating the Project Folder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8382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Opening the File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371600"/>
            <a:ext cx="6477000" cy="332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3048000" y="4800600"/>
            <a:ext cx="5943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6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c06_tut2_start file displayed 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46886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Linking the Objects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990600"/>
            <a:ext cx="7162800" cy="368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524000" y="4800600"/>
            <a:ext cx="7010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7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Aligning null with blade1 in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viewports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838200"/>
            <a:ext cx="6858000" cy="352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524000" y="4343400"/>
            <a:ext cx="6629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Figure 8 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The changed shape of the cursor in the User viewport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Autodesk Softimage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Autodesk Softimage 2014</Template>
  <TotalTime>1486</TotalTime>
  <Words>582</Words>
  <Application>Microsoft Office PowerPoint</Application>
  <PresentationFormat>On-screen Show (4:3)</PresentationFormat>
  <Paragraphs>66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Autodesk Softimage 2014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Cadcim</dc:creator>
  <cp:lastModifiedBy>Cad cim</cp:lastModifiedBy>
  <cp:revision>329</cp:revision>
  <dcterms:created xsi:type="dcterms:W3CDTF">2012-09-20T06:50:46Z</dcterms:created>
  <dcterms:modified xsi:type="dcterms:W3CDTF">2013-07-12T04:26:41Z</dcterms:modified>
</cp:coreProperties>
</file>