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9" r:id="rId23"/>
    <p:sldId id="280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08" r:id="rId51"/>
    <p:sldId id="309" r:id="rId52"/>
    <p:sldId id="310" r:id="rId53"/>
    <p:sldId id="311" r:id="rId54"/>
    <p:sldId id="312" r:id="rId55"/>
    <p:sldId id="313" r:id="rId56"/>
    <p:sldId id="314" r:id="rId57"/>
    <p:sldId id="315" r:id="rId58"/>
    <p:sldId id="316" r:id="rId59"/>
    <p:sldId id="317" r:id="rId60"/>
    <p:sldId id="318" r:id="rId61"/>
    <p:sldId id="319" r:id="rId62"/>
    <p:sldId id="320" r:id="rId6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114"/>
      </p:cViewPr>
      <p:guideLst>
        <p:guide orient="horz" pos="528"/>
        <p:guide pos="57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 rot="16200000">
            <a:off x="-2672834" y="2657446"/>
            <a:ext cx="5715001" cy="40011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tx1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rajan Pro" pitchFamily="18" charset="0"/>
              </a:rPr>
              <a:t>7.   Rigid  Bodies,  ICE,  and  </a:t>
            </a:r>
            <a:r>
              <a:rPr lang="en-US" sz="20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rajan Pro" pitchFamily="18" charset="0"/>
              </a:rPr>
              <a:t>Lagoa</a:t>
            </a:r>
            <a:endParaRPr lang="en-US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rajan Pro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452735"/>
            <a:ext cx="3124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INTRODUCTION</a:t>
            </a:r>
            <a:endParaRPr 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33400" y="1447800"/>
            <a:ext cx="2209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Tutorial 1</a:t>
            </a:r>
          </a:p>
        </p:txBody>
      </p:sp>
      <p:sp>
        <p:nvSpPr>
          <p:cNvPr id="8" name="Rectangle 7"/>
          <p:cNvSpPr/>
          <p:nvPr/>
        </p:nvSpPr>
        <p:spPr>
          <a:xfrm>
            <a:off x="914400" y="83820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Arial" pitchFamily="34" charset="0"/>
                <a:cs typeface="Arial" pitchFamily="34" charset="0"/>
              </a:rPr>
              <a:t>In this chapter, you will learn about rigid bodies, Interactive Creative Environment, and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Lagoa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simulation. 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14400" y="190500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Arial" pitchFamily="34" charset="0"/>
                <a:cs typeface="Arial" pitchFamily="34" charset="0"/>
              </a:rPr>
              <a:t>In this tutorial, you will create a rigid body simulation. Figure 1 shows the rendered output of the simulation at frame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150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.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545452" y="2514600"/>
            <a:ext cx="3179035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Rectangle 11"/>
          <p:cNvSpPr/>
          <p:nvPr/>
        </p:nvSpPr>
        <p:spPr>
          <a:xfrm>
            <a:off x="2590800" y="4876800"/>
            <a:ext cx="5029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rendered output of the rigid body simulation at frame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150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  <p:bldP spid="4" grpId="4"/>
      <p:bldP spid="4" grpId="5"/>
      <p:bldP spid="4" grpId="6"/>
      <p:bldP spid="9" grpId="0"/>
      <p:bldP spid="9" grpId="1"/>
      <p:bldP spid="8" grpId="0"/>
      <p:bldP spid="10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14400" y="46886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Creating the Project Folder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83820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Opening the File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1295400"/>
            <a:ext cx="5943600" cy="3049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2057400" y="4419600"/>
            <a:ext cx="5562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10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c07_tut2_start file displayed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468868"/>
            <a:ext cx="3124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Creating the Particles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1066800"/>
            <a:ext cx="5562600" cy="2861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133600" y="3962400"/>
            <a:ext cx="52578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11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Selecting edges in the Right viewport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838200"/>
            <a:ext cx="6705600" cy="3472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1143000" y="4343400"/>
            <a:ext cx="7391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12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pivot point of the base placed at the center of the base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838200"/>
            <a:ext cx="6248400" cy="3241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1905000" y="4126468"/>
            <a:ext cx="5715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13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Aligning the base inside the chimney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838200"/>
            <a:ext cx="2819400" cy="3775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1676400" y="4687669"/>
            <a:ext cx="6172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14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Partial view of the </a:t>
            </a:r>
            <a:r>
              <a:rPr lang="en-US" sz="1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Scene_Root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: </a:t>
            </a:r>
            <a:r>
              <a:rPr lang="en-US" sz="1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pointcloud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: Point Cloud : Emit from Geometry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property editor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838200"/>
            <a:ext cx="6629400" cy="3391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1524000" y="4292025"/>
            <a:ext cx="7086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15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emitted particles from the base displayed in viewports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838200"/>
            <a:ext cx="6705600" cy="3693820"/>
          </a:xfrm>
          <a:prstGeom prst="rect">
            <a:avLst/>
          </a:prstGeom>
          <a:noFill/>
          <a:ln w="9525">
            <a:solidFill>
              <a:schemeClr val="tx2">
                <a:lumMod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286000" y="4659868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16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ICE Tree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window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14400" y="46886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Setting Lifespan of the Particles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945913"/>
            <a:ext cx="6248400" cy="370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1066800" y="4736068"/>
            <a:ext cx="8382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 17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Delete Particle at Age Limit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node added in the </a:t>
            </a:r>
            <a:r>
              <a:rPr lang="en-US" sz="1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ICE Tree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workspace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838200"/>
            <a:ext cx="7124700" cy="3660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1143000" y="4535269"/>
            <a:ext cx="8153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18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Connection established between the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Simulate Particles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and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ICE Tree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nodes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14400" y="468868"/>
            <a:ext cx="6172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Randomizing the Lifespan of the Particles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1015610"/>
            <a:ext cx="6705600" cy="3480190"/>
          </a:xfrm>
          <a:prstGeom prst="rect">
            <a:avLst/>
          </a:prstGeom>
          <a:noFill/>
          <a:ln w="9525">
            <a:solidFill>
              <a:schemeClr val="tx2">
                <a:lumMod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1066800" y="4596825"/>
            <a:ext cx="8077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19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Connection established between the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Randomize Around Value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and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Set Particles Age Limit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nodes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14400" y="46886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Creating the Project Folder</a:t>
            </a:r>
          </a:p>
        </p:txBody>
      </p:sp>
      <p:sp>
        <p:nvSpPr>
          <p:cNvPr id="6" name="Rectangle 5"/>
          <p:cNvSpPr/>
          <p:nvPr/>
        </p:nvSpPr>
        <p:spPr>
          <a:xfrm>
            <a:off x="914400" y="83820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Opening the File</a:t>
            </a: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600200" y="1330205"/>
            <a:ext cx="6858000" cy="3451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9"/>
          <p:cNvSpPr/>
          <p:nvPr/>
        </p:nvSpPr>
        <p:spPr>
          <a:xfrm>
            <a:off x="1600200" y="4791670"/>
            <a:ext cx="6934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c07_tut1_start file displayed in the Camera viewport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895350"/>
            <a:ext cx="55054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1905000" y="2667000"/>
            <a:ext cx="6400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20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1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Scene_Root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: Smoke : Point Cloud : Randomize Around Value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property editor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066800"/>
            <a:ext cx="6400800" cy="3326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914400" y="43809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Applying the Forces </a:t>
            </a:r>
          </a:p>
        </p:txBody>
      </p:sp>
      <p:sp>
        <p:nvSpPr>
          <p:cNvPr id="9" name="Rectangle 8"/>
          <p:cNvSpPr/>
          <p:nvPr/>
        </p:nvSpPr>
        <p:spPr>
          <a:xfrm>
            <a:off x="2438400" y="4495800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21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network of the force nodes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838200"/>
            <a:ext cx="6934200" cy="3444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600200" y="4306669"/>
            <a:ext cx="7315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22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Connection established between the </a:t>
            </a:r>
            <a:r>
              <a:rPr lang="en-US" sz="1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Turbulize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Around Value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and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Wind Force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nodes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468868"/>
            <a:ext cx="6324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Changing the Shape and Size of the Particles 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969785"/>
            <a:ext cx="5867400" cy="3373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1676400" y="4419600"/>
            <a:ext cx="6705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23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Connection established between the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Modify Particle Size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and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ICE Tree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nodes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819400" y="1264596"/>
            <a:ext cx="3048000" cy="3150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2133600" y="48768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24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1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Scene_Root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: Smoke : Point Cloud : Modify Particle Size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property editor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14400" y="46886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Assigning Material to the Particles</a:t>
            </a: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838200"/>
            <a:ext cx="5867400" cy="3571021"/>
          </a:xfrm>
          <a:prstGeom prst="rect">
            <a:avLst/>
          </a:prstGeom>
          <a:noFill/>
          <a:ln w="9525">
            <a:solidFill>
              <a:schemeClr val="tx2">
                <a:lumMod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2667000" y="4419600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1600" dirty="0" smtClean="0">
                <a:latin typeface="Arial" pitchFamily="34" charset="0"/>
                <a:cs typeface="Arial" pitchFamily="34" charset="0"/>
              </a:rPr>
              <a:t>Figure 25  The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Render Tree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window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914400"/>
            <a:ext cx="6781800" cy="34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524000" y="4419600"/>
            <a:ext cx="6629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26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rendered view of the particles at frame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120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838200"/>
            <a:ext cx="6477000" cy="3313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1676400" y="4215825"/>
            <a:ext cx="7086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27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Connection established between the </a:t>
            </a:r>
            <a:r>
              <a:rPr lang="en-US" sz="1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Particle_Densi</a:t>
            </a:r>
            <a:r>
              <a:rPr lang="en-US" sz="1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ty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and </a:t>
            </a:r>
            <a:r>
              <a:rPr lang="en-US" sz="1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Particle_Volume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_Cloud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nodes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838200"/>
            <a:ext cx="6553200" cy="3339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1600200" y="4267200"/>
            <a:ext cx="64008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28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simulation at frame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120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468868"/>
            <a:ext cx="533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Adjusting the Density of the Particles</a:t>
            </a: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1066800"/>
            <a:ext cx="6370661" cy="3264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1828800" y="4382869"/>
            <a:ext cx="6553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29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Connection established between the </a:t>
            </a:r>
            <a:r>
              <a:rPr lang="en-US" sz="1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Fractal_Scalar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and </a:t>
            </a:r>
            <a:r>
              <a:rPr lang="en-US" sz="1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Particle_Density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nodes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14400" y="468868"/>
            <a:ext cx="5943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Converting Objects into Rigid Bodies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938350" y="1066800"/>
            <a:ext cx="2229325" cy="376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9"/>
          <p:cNvSpPr/>
          <p:nvPr/>
        </p:nvSpPr>
        <p:spPr>
          <a:xfrm>
            <a:off x="2743200" y="48768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3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Partial view of the </a:t>
            </a:r>
            <a:r>
              <a:rPr lang="en-US" sz="1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Scene_Root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: floor (Dynamics)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property editor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0" grpId="0"/>
      <p:bldP spid="10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600200"/>
            <a:ext cx="4276725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59656" y="838200"/>
            <a:ext cx="2438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1143000" y="3346940"/>
            <a:ext cx="3886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30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View button displayed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in the </a:t>
            </a:r>
            <a:r>
              <a:rPr lang="en-US" sz="1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Fractal_Scalar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node</a:t>
            </a:r>
          </a:p>
        </p:txBody>
      </p:sp>
      <p:sp>
        <p:nvSpPr>
          <p:cNvPr id="7" name="Rectangle 6"/>
          <p:cNvSpPr/>
          <p:nvPr/>
        </p:nvSpPr>
        <p:spPr>
          <a:xfrm>
            <a:off x="5410200" y="3352800"/>
            <a:ext cx="3733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31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1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Fractal_Scalar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window displayed on choosing the View button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838200"/>
            <a:ext cx="6096000" cy="3121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2514600" y="4050268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32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rendered smoke in the scene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838200"/>
            <a:ext cx="6248400" cy="3479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057400" y="4368225"/>
            <a:ext cx="5715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33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Connection established between the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Material#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1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Particle_Renderer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, and </a:t>
            </a:r>
            <a:r>
              <a:rPr lang="en-US" sz="1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Particle_Shaper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nodes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838200"/>
            <a:ext cx="6400800" cy="3293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981200" y="4191000"/>
            <a:ext cx="60198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34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rendered particles in yellow color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838200"/>
            <a:ext cx="5943600" cy="3082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1752600" y="3962400"/>
            <a:ext cx="5715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35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color of particles changed to white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14400" y="46886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Adjusting the Lights in the Scene</a:t>
            </a: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956441"/>
            <a:ext cx="5715000" cy="3539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9"/>
          <p:cNvSpPr/>
          <p:nvPr/>
        </p:nvSpPr>
        <p:spPr>
          <a:xfrm>
            <a:off x="2514600" y="4572000"/>
            <a:ext cx="56388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36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Alignment of light in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viewports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838200"/>
            <a:ext cx="6172200" cy="381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2667000" y="4724400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37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Aligning the light1 in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viewports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838200"/>
            <a:ext cx="6248400" cy="3199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2743200" y="4038600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38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final output of the smoke</a:t>
            </a:r>
          </a:p>
        </p:txBody>
      </p:sp>
      <p:sp>
        <p:nvSpPr>
          <p:cNvPr id="6" name="Rectangle 5"/>
          <p:cNvSpPr/>
          <p:nvPr/>
        </p:nvSpPr>
        <p:spPr>
          <a:xfrm>
            <a:off x="914400" y="487680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Saving and Rendering the Scene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468868"/>
            <a:ext cx="2743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Tutorial 3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863025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Arial" pitchFamily="34" charset="0"/>
                <a:cs typeface="Arial" pitchFamily="34" charset="0"/>
              </a:rPr>
              <a:t>In this tutorial, you will create the clouds in the scene using ICE particle system, as shown in Figure 39.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1676400"/>
            <a:ext cx="5715748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1981200" y="4419600"/>
            <a:ext cx="5486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39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Cloud created using the ICE particle system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46886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Creating the Project Folder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83820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Creating Clouds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447800"/>
            <a:ext cx="6248400" cy="2979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2514600" y="4495800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40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black and white image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468868"/>
            <a:ext cx="4953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Applying Gravity to the Rigid Bodies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752600" y="1189698"/>
            <a:ext cx="6527964" cy="3259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2438400" y="4419600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4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Simulation displayed at frame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838200"/>
            <a:ext cx="7086600" cy="3745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2667000" y="4648200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41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ICE Tree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window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838200"/>
            <a:ext cx="5486400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2362200" y="3810000"/>
            <a:ext cx="6019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42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Connection established between the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Filter By Texture Map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and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Emit from Geometry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nodes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838200"/>
            <a:ext cx="6857999" cy="3642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828800" y="4572000"/>
            <a:ext cx="6858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43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Connection established between the </a:t>
            </a:r>
            <a:r>
              <a:rPr lang="en-US" sz="1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Turbulize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Around Value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and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Emit from Geometry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nodes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46886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Assigning Material to Clouds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1066800"/>
            <a:ext cx="6553200" cy="3351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514600" y="4495800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44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1600" b="1" dirty="0" smtClean="0">
                <a:latin typeface="Arial" pitchFamily="34" charset="0"/>
                <a:cs typeface="Arial" pitchFamily="34" charset="0"/>
              </a:rPr>
              <a:t>Render Tree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window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990600"/>
            <a:ext cx="5943600" cy="3082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2438400" y="4191000"/>
            <a:ext cx="6096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45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Connection established between the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Particle Renderer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and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Material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node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990600"/>
            <a:ext cx="65532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2971800" y="4343400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46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rendered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particles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at frame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46886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Applying the Default Light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1143000"/>
            <a:ext cx="5957887" cy="3461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438400" y="4648200"/>
            <a:ext cx="5715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47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Aligning the default light in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viewports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46886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Creating the Sky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1143000"/>
            <a:ext cx="5257800" cy="279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1981200" y="4038600"/>
            <a:ext cx="5562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48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clouds in the render region on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clearing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Caster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and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Receiver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check boxes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94761" y="914400"/>
            <a:ext cx="611602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2819400" y="4233446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49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rendered Cloud at frame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1066800"/>
            <a:ext cx="5627354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2209800" y="4267200"/>
            <a:ext cx="56388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50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crispy cloud effect at frame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46886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Saving the Scene</a:t>
            </a:r>
          </a:p>
        </p:txBody>
      </p:sp>
      <p:sp>
        <p:nvSpPr>
          <p:cNvPr id="3" name="Rectangle 2"/>
          <p:cNvSpPr/>
          <p:nvPr/>
        </p:nvSpPr>
        <p:spPr>
          <a:xfrm>
            <a:off x="914400" y="838200"/>
            <a:ext cx="7848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Rendering the Scene and Previewing the Rendered Sequence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905000" y="1385839"/>
            <a:ext cx="6248400" cy="3507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447800" y="4916269"/>
            <a:ext cx="7086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5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Partial view of the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Render Manager [add-on]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window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838200"/>
            <a:ext cx="5638800" cy="3995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524000" y="4953000"/>
            <a:ext cx="7086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51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node network in the Render Tree workspace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46886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Saving and Rendering the Scene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990600"/>
            <a:ext cx="6248400" cy="3224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133600" y="4343400"/>
            <a:ext cx="6324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52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Final rendered image of cloud at last frame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468868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Tutorial 4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838200"/>
            <a:ext cx="8229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Arial" pitchFamily="34" charset="0"/>
                <a:cs typeface="Arial" pitchFamily="34" charset="0"/>
              </a:rPr>
              <a:t>In this tutorial, you will create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honey simulation by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using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Lagoa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as shown in Figure 53. 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905000" y="1447800"/>
            <a:ext cx="5715000" cy="3076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1981200" y="4520625"/>
            <a:ext cx="5791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53 </a:t>
            </a:r>
            <a:r>
              <a:rPr lang="en-IN" sz="1600" dirty="0" smtClean="0">
                <a:latin typeface="Arial" pitchFamily="34" charset="0"/>
                <a:cs typeface="Arial" pitchFamily="34" charset="0"/>
              </a:rPr>
              <a:t>Final </a:t>
            </a:r>
            <a:r>
              <a:rPr lang="en-IN" sz="1600" dirty="0" smtClean="0">
                <a:latin typeface="Arial" pitchFamily="34" charset="0"/>
                <a:cs typeface="Arial" pitchFamily="34" charset="0"/>
              </a:rPr>
              <a:t>rendered output of the </a:t>
            </a:r>
            <a:r>
              <a:rPr lang="en-IN" sz="1600" dirty="0" err="1" smtClean="0">
                <a:latin typeface="Arial" pitchFamily="34" charset="0"/>
                <a:cs typeface="Arial" pitchFamily="34" charset="0"/>
              </a:rPr>
              <a:t>Lagoa</a:t>
            </a:r>
            <a:r>
              <a:rPr lang="en-IN" sz="1600" dirty="0" smtClean="0">
                <a:latin typeface="Arial" pitchFamily="34" charset="0"/>
                <a:cs typeface="Arial" pitchFamily="34" charset="0"/>
              </a:rPr>
              <a:t> simulation at frame </a:t>
            </a:r>
            <a:r>
              <a:rPr lang="en-IN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250</a:t>
            </a:r>
            <a:endParaRPr lang="en-US" sz="16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46886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Creating the Project Folder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83820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Opening the File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706098" y="1371600"/>
            <a:ext cx="5636803" cy="3044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2514600" y="4538246"/>
            <a:ext cx="5943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54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c07_tut4_start file displayed in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viewports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46886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Creating the </a:t>
            </a:r>
            <a:r>
              <a:rPr lang="en-US" sz="20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Lagoa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Simulation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133600" y="1320642"/>
            <a:ext cx="6315075" cy="3362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057400" y="4648200"/>
            <a:ext cx="67818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55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null object aligned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in viewports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905000" y="1141275"/>
            <a:ext cx="5943600" cy="3186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981200" y="4343400"/>
            <a:ext cx="5867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56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Lagoa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simulation at frame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201</a:t>
            </a:r>
            <a:endParaRPr lang="en-US" sz="16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689393" y="838200"/>
            <a:ext cx="6679613" cy="3619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676400" y="4538246"/>
            <a:ext cx="6629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57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basic nodes of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Lagoa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in the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ICE Tree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window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332992" y="838200"/>
            <a:ext cx="7011415" cy="3815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295400" y="4724400"/>
            <a:ext cx="7239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58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Get Group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node added in the ICE Tree workspace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822629" y="838200"/>
            <a:ext cx="5879741" cy="3409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143000" y="4343400"/>
            <a:ext cx="7620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59  </a:t>
            </a:r>
            <a:r>
              <a:rPr lang="en-IN" sz="16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IN" sz="1600" dirty="0" smtClean="0">
                <a:latin typeface="Arial" pitchFamily="34" charset="0"/>
                <a:cs typeface="Arial" pitchFamily="34" charset="0"/>
              </a:rPr>
              <a:t>apple node deleted from the ICE Tree workspace and connection established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857958" y="838200"/>
            <a:ext cx="6342483" cy="3339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2057400" y="4233446"/>
            <a:ext cx="5867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60 </a:t>
            </a:r>
            <a:r>
              <a:rPr lang="en-IN" sz="16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IN" sz="1600" dirty="0" err="1" smtClean="0">
                <a:latin typeface="Arial" pitchFamily="34" charset="0"/>
                <a:cs typeface="Arial" pitchFamily="34" charset="0"/>
              </a:rPr>
              <a:t>Lagoa</a:t>
            </a:r>
            <a:r>
              <a:rPr lang="en-IN" sz="1600" dirty="0" smtClean="0">
                <a:latin typeface="Arial" pitchFamily="34" charset="0"/>
                <a:cs typeface="Arial" pitchFamily="34" charset="0"/>
              </a:rPr>
              <a:t> particles colliding with apple and floor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66800" y="838200"/>
            <a:ext cx="1219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400" dirty="0">
              <a:solidFill>
                <a:srgbClr val="0070C0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906956" y="838200"/>
            <a:ext cx="3787288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438400" y="3471446"/>
            <a:ext cx="5105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6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1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rigid_body_sim:Main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property editor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2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3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4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5" grpId="3"/>
      <p:bldP spid="5" grpId="4"/>
      <p:bldP spid="6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468868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Generating </a:t>
            </a:r>
            <a:r>
              <a:rPr lang="en-IN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Mesh from the </a:t>
            </a:r>
            <a:r>
              <a:rPr lang="en-IN" sz="20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Lagoa</a:t>
            </a:r>
            <a:r>
              <a:rPr lang="en-IN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Particles</a:t>
            </a:r>
            <a:endParaRPr lang="en-US" sz="20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76400" y="4843046"/>
            <a:ext cx="7315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61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particles converted into the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Polygon mesh 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958143" y="1265685"/>
            <a:ext cx="6599312" cy="3534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447800" y="878597"/>
            <a:ext cx="7239000" cy="3752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828800" y="4724400"/>
            <a:ext cx="6934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62  </a:t>
            </a:r>
            <a:r>
              <a:rPr lang="en-IN" sz="16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IN" sz="1600" dirty="0" smtClean="0">
                <a:latin typeface="Arial" pitchFamily="34" charset="0"/>
                <a:cs typeface="Arial" pitchFamily="34" charset="0"/>
              </a:rPr>
              <a:t>polygon mesh settling down in the Camera viewport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468868"/>
            <a:ext cx="6248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Assigning the Material to the </a:t>
            </a:r>
            <a:r>
              <a:rPr lang="en-US" sz="20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Lagoa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Particles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91440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Saving and Rendering the Scene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501667" y="1447800"/>
            <a:ext cx="5068841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1447800" y="4724400"/>
            <a:ext cx="6934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63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Final rendered image of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Lagoa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simulation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916178" y="838200"/>
            <a:ext cx="5926006" cy="3599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1447800" y="4507468"/>
            <a:ext cx="6705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7 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Flyout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displayed on choosing the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Render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button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838200"/>
            <a:ext cx="4543425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2286000" y="4050268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8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</a:t>
            </a:r>
            <a:r>
              <a:rPr lang="en-US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Image Clip Viewer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window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33400" y="468868"/>
            <a:ext cx="2209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Tutorial 2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91440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Arial" pitchFamily="34" charset="0"/>
                <a:cs typeface="Arial" pitchFamily="34" charset="0"/>
              </a:rPr>
              <a:t>In this tutorial, you will create smoke in the scene. The final output of the scene at frame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200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is displayed in Figure 9. 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676400"/>
            <a:ext cx="6172200" cy="2964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2209800" y="4724400"/>
            <a:ext cx="5410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9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final output of the smoke at frame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Autodesk Softimage 201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Autodesk Softimage 2014</Template>
  <TotalTime>2650</TotalTime>
  <Words>904</Words>
  <Application>Microsoft Office PowerPoint</Application>
  <PresentationFormat>On-screen Show (4:3)</PresentationFormat>
  <Paragraphs>102</Paragraphs>
  <Slides>62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3" baseType="lpstr">
      <vt:lpstr>Autodesk Softimage 2014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Cadcim</dc:creator>
  <cp:lastModifiedBy>Cad cim</cp:lastModifiedBy>
  <cp:revision>468</cp:revision>
  <dcterms:created xsi:type="dcterms:W3CDTF">2012-09-20T06:50:46Z</dcterms:created>
  <dcterms:modified xsi:type="dcterms:W3CDTF">2013-07-15T11:05:58Z</dcterms:modified>
</cp:coreProperties>
</file>