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4" r:id="rId28"/>
    <p:sldId id="283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528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rot="16200000">
            <a:off x="-2672834" y="2657446"/>
            <a:ext cx="5715001" cy="40011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ajan Pro" pitchFamily="18" charset="0"/>
              </a:rPr>
              <a:t>9.   Face  Robot</a:t>
            </a:r>
            <a:r>
              <a:rPr lang="en-US" sz="2000" b="1" cap="all" spc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ajan Pro" pitchFamily="18" charset="0"/>
              </a:rPr>
              <a:t>  </a:t>
            </a:r>
            <a:r>
              <a:rPr lang="en-US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ajan Pro" pitchFamily="18" charset="0"/>
              </a:rPr>
              <a:t>and  Compositing</a:t>
            </a:r>
            <a:endParaRPr lang="en-US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rajan Pro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452735"/>
            <a:ext cx="312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INTRODUCTION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4400" y="838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Softimage, Face Robot is used as a technology that helps to create realistic facial expressions in the scene.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600200"/>
            <a:ext cx="5257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2286000" y="2967335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Choosing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Face Robot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from the menu bar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457200"/>
            <a:ext cx="2352675" cy="3712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2743200" y="41910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SpeechAction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SpeechBlend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property editor displayed in the Face Robot layout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28600"/>
            <a:ext cx="6124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133600" y="3810000"/>
            <a:ext cx="5562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Phoneme and waveform is displayed in the Audio track in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Lip Sync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editor</a:t>
            </a:r>
          </a:p>
        </p:txBody>
      </p:sp>
      <p:sp>
        <p:nvSpPr>
          <p:cNvPr id="4" name="Rectangle 3"/>
          <p:cNvSpPr/>
          <p:nvPr/>
        </p:nvSpPr>
        <p:spPr>
          <a:xfrm>
            <a:off x="838200" y="48768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and Rendering the Scene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468869"/>
            <a:ext cx="2133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Tutorial 2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838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create a composition in Softimage, as shown in Figure 9-12. Also, you will apply glow effect to the image in the composition.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6038" y="1752600"/>
            <a:ext cx="39719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2209800" y="476684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final composition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Project Folder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Compositing the Scene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447800"/>
            <a:ext cx="6400800" cy="3072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905000" y="4538246"/>
            <a:ext cx="6324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FX Tree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layout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838200"/>
            <a:ext cx="6324600" cy="3036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057400" y="3886200"/>
            <a:ext cx="594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image displayed in the FX Tree viewer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838200"/>
            <a:ext cx="6705600" cy="3517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524000" y="4419600"/>
            <a:ext cx="7239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FileIn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node added in the FX Tree workspace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990600"/>
            <a:ext cx="699616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667000" y="41148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image fit in FX Tree viewer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838200"/>
            <a:ext cx="4267200" cy="4018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590800" y="48768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operators of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Over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node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838200"/>
            <a:ext cx="5719762" cy="3668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600200" y="4572000"/>
            <a:ext cx="7467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Displaying the connection between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img_1033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Over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nodes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838200"/>
            <a:ext cx="5867400" cy="281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905000" y="3776246"/>
            <a:ext cx="594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19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Images displayed in the FX Tree viewer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14826" y="838200"/>
            <a:ext cx="6107836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752600" y="4191000"/>
            <a:ext cx="6324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Face Robot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Layout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838200"/>
            <a:ext cx="6477000" cy="3472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914400" y="4385846"/>
            <a:ext cx="8229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Displaying the connection between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Over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Resize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nodes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838200"/>
            <a:ext cx="38100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438400" y="4520625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Scene_Root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FxTree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Resize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property editor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838200"/>
            <a:ext cx="5943600" cy="2853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590800" y="374546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22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 Displaying the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resized image in FX Tree viewer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838200"/>
            <a:ext cx="38100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514600" y="4583668"/>
            <a:ext cx="6019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Scene_Root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FxTree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Over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property editor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838200"/>
            <a:ext cx="4953000" cy="2964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743200" y="38862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final output of the images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Color Correcting the Composition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923925"/>
            <a:ext cx="360997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819400" y="4673025"/>
            <a:ext cx="533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Scene_Root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FxTree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ColorCorrect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property editor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868978"/>
            <a:ext cx="7239000" cy="3179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990600" y="4157246"/>
            <a:ext cx="8229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Separating the sky for color correction using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Draw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Polygone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button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Applying the Glow Effect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143000"/>
            <a:ext cx="291465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819400" y="4876800"/>
            <a:ext cx="5257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Scene_Root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FxTree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FlareRing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property editor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685800"/>
            <a:ext cx="5970304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2590800" y="3962400"/>
            <a:ext cx="5867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final composed image in the FX Tree viewer 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4800600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the Scene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838200"/>
            <a:ext cx="405765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286000" y="4038600"/>
            <a:ext cx="5562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Disable Face Robot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message box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941430" y="838200"/>
            <a:ext cx="3661189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209800" y="2590800"/>
            <a:ext cx="533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Autodesk Softimage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2014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message box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400" y="457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Compositing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990600"/>
            <a:ext cx="4953000" cy="2190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1600200" y="3200400"/>
            <a:ext cx="6248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Choosing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Compositing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from the cascading menu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6800" y="838200"/>
            <a:ext cx="1219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solidFill>
                <a:srgbClr val="0070C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838200"/>
            <a:ext cx="6324600" cy="281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600200" y="3733800"/>
            <a:ext cx="6400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FX Tree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layout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2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3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4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37653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Tutorial 1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838200"/>
            <a:ext cx="6324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apply the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LipSync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animation to a model. 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13716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Project Folder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18288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Opening the File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1905000"/>
            <a:ext cx="4648200" cy="2290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3657600" y="42672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c09_tut1_start file displayed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Applying the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LipSync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Animation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1143000"/>
            <a:ext cx="27527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895600" y="2895600"/>
            <a:ext cx="533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List of tools displayed in the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LipSync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tab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838200"/>
            <a:ext cx="5367337" cy="3697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2743200" y="461444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9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lip pose changed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Autodesk Softimage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Autodesk Softimage 2014</Template>
  <TotalTime>2307</TotalTime>
  <Words>372</Words>
  <Application>Microsoft Office PowerPoint</Application>
  <PresentationFormat>On-screen Show (4:3)</PresentationFormat>
  <Paragraphs>45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Autodesk Softimage 2014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Cadcim</dc:creator>
  <cp:lastModifiedBy>Cad cim</cp:lastModifiedBy>
  <cp:revision>440</cp:revision>
  <dcterms:created xsi:type="dcterms:W3CDTF">2012-09-20T06:50:46Z</dcterms:created>
  <dcterms:modified xsi:type="dcterms:W3CDTF">2013-07-16T08:41:53Z</dcterms:modified>
</cp:coreProperties>
</file>